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2" r:id="rId6"/>
    <p:sldId id="263" r:id="rId7"/>
    <p:sldId id="264" r:id="rId8"/>
    <p:sldId id="265" r:id="rId9"/>
    <p:sldId id="285" r:id="rId10"/>
    <p:sldId id="279" r:id="rId11"/>
    <p:sldId id="278" r:id="rId12"/>
    <p:sldId id="280" r:id="rId13"/>
    <p:sldId id="269" r:id="rId14"/>
    <p:sldId id="281" r:id="rId15"/>
    <p:sldId id="270" r:id="rId16"/>
    <p:sldId id="286" r:id="rId17"/>
    <p:sldId id="272" r:id="rId18"/>
    <p:sldId id="273" r:id="rId19"/>
    <p:sldId id="274" r:id="rId20"/>
    <p:sldId id="275" r:id="rId21"/>
    <p:sldId id="276" r:id="rId22"/>
    <p:sldId id="277" r:id="rId23"/>
    <p:sldId id="284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 snapToObjects="1">
      <p:cViewPr varScale="1">
        <p:scale>
          <a:sx n="122" d="100"/>
          <a:sy n="122" d="100"/>
        </p:scale>
        <p:origin x="120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3E4FA-4A01-844E-B9D0-934A967CBC1A}" type="datetimeFigureOut">
              <a:rPr lang="en-US" smtClean="0"/>
              <a:t>11/16/2016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95122-A112-0844-98BC-D2A9AE7458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17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3E4FA-4A01-844E-B9D0-934A967CBC1A}" type="datetimeFigureOut">
              <a:rPr lang="en-US" smtClean="0"/>
              <a:t>11/16/2016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95122-A112-0844-98BC-D2A9AE7458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124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3E4FA-4A01-844E-B9D0-934A967CBC1A}" type="datetimeFigureOut">
              <a:rPr lang="en-US" smtClean="0"/>
              <a:t>11/16/2016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95122-A112-0844-98BC-D2A9AE7458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731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3E4FA-4A01-844E-B9D0-934A967CBC1A}" type="datetimeFigureOut">
              <a:rPr lang="en-US" smtClean="0"/>
              <a:t>11/16/2016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95122-A112-0844-98BC-D2A9AE7458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367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3E4FA-4A01-844E-B9D0-934A967CBC1A}" type="datetimeFigureOut">
              <a:rPr lang="en-US" smtClean="0"/>
              <a:t>11/16/2016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95122-A112-0844-98BC-D2A9AE7458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229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3E4FA-4A01-844E-B9D0-934A967CBC1A}" type="datetimeFigureOut">
              <a:rPr lang="en-US" smtClean="0"/>
              <a:t>11/16/2016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95122-A112-0844-98BC-D2A9AE7458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049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3E4FA-4A01-844E-B9D0-934A967CBC1A}" type="datetimeFigureOut">
              <a:rPr lang="en-US" smtClean="0"/>
              <a:t>11/16/2016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95122-A112-0844-98BC-D2A9AE7458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511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3E4FA-4A01-844E-B9D0-934A967CBC1A}" type="datetimeFigureOut">
              <a:rPr lang="en-US" smtClean="0"/>
              <a:t>11/16/2016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95122-A112-0844-98BC-D2A9AE7458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209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3E4FA-4A01-844E-B9D0-934A967CBC1A}" type="datetimeFigureOut">
              <a:rPr lang="en-US" smtClean="0"/>
              <a:t>11/16/2016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95122-A112-0844-98BC-D2A9AE7458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950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3E4FA-4A01-844E-B9D0-934A967CBC1A}" type="datetimeFigureOut">
              <a:rPr lang="en-US" smtClean="0"/>
              <a:t>11/16/2016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95122-A112-0844-98BC-D2A9AE7458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696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3E4FA-4A01-844E-B9D0-934A967CBC1A}" type="datetimeFigureOut">
              <a:rPr lang="en-US" smtClean="0"/>
              <a:t>11/16/2016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95122-A112-0844-98BC-D2A9AE7458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641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53E4FA-4A01-844E-B9D0-934A967CBC1A}" type="datetimeFigureOut">
              <a:rPr lang="en-US" smtClean="0"/>
              <a:t>11/16/2016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D95122-A112-0844-98BC-D2A9AE7458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506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3" Type="http://schemas.openxmlformats.org/officeDocument/2006/relationships/image" Target="../media/image40.png"/><Relationship Id="rId7" Type="http://schemas.openxmlformats.org/officeDocument/2006/relationships/image" Target="../media/image44.jpg"/><Relationship Id="rId2" Type="http://schemas.openxmlformats.org/officeDocument/2006/relationships/hyperlink" Target="mailto:cattracker.nz@gmail.com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arrowscreen green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93594"/>
            <a:ext cx="9144000" cy="96440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29846" y="1035506"/>
            <a:ext cx="809673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004730"/>
                </a:solidFill>
                <a:effectLst/>
                <a:uLnTx/>
                <a:uFillTx/>
                <a:latin typeface="Arial"/>
                <a:ea typeface="ＭＳ Ｐゴシック"/>
                <a:cs typeface="+mj-cs"/>
              </a:rPr>
              <a:t>Cat Tales: </a:t>
            </a:r>
            <a:r>
              <a:rPr kumimoji="0" lang="en-NZ" sz="4400" b="0" i="0" u="none" strike="noStrike" kern="0" cap="none" spc="0" normalizeH="0" baseline="0" noProof="0" dirty="0" smtClean="0">
                <a:ln>
                  <a:noFill/>
                </a:ln>
                <a:solidFill>
                  <a:srgbClr val="004730"/>
                </a:solidFill>
                <a:effectLst/>
                <a:uLnTx/>
                <a:uFillTx/>
                <a:latin typeface="Arial"/>
                <a:ea typeface="ＭＳ Ｐゴシック"/>
                <a:cs typeface="+mj-cs"/>
              </a:rPr>
              <a:t/>
            </a:r>
            <a:br>
              <a:rPr kumimoji="0" lang="en-NZ" sz="4400" b="0" i="0" u="none" strike="noStrike" kern="0" cap="none" spc="0" normalizeH="0" baseline="0" noProof="0" dirty="0" smtClean="0">
                <a:ln>
                  <a:noFill/>
                </a:ln>
                <a:solidFill>
                  <a:srgbClr val="004730"/>
                </a:solidFill>
                <a:effectLst/>
                <a:uLnTx/>
                <a:uFillTx/>
                <a:latin typeface="Arial"/>
                <a:ea typeface="ＭＳ Ｐゴシック"/>
                <a:cs typeface="+mj-cs"/>
              </a:rPr>
            </a:br>
            <a:r>
              <a:rPr kumimoji="0" lang="en-NZ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4730"/>
                </a:solidFill>
                <a:effectLst/>
                <a:uLnTx/>
                <a:uFillTx/>
                <a:latin typeface="Arial"/>
                <a:ea typeface="ＭＳ Ｐゴシック"/>
                <a:cs typeface="+mj-cs"/>
              </a:rPr>
              <a:t>the social side of an international Citizen Science project exploring the movement and management of cats </a:t>
            </a:r>
            <a:endParaRPr kumimoji="0" lang="en-NZ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3990" y="3638635"/>
            <a:ext cx="2414225" cy="168873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127262" y="4214302"/>
            <a:ext cx="34778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smtClean="0"/>
              <a:t>Dr. Heidy Kikillus</a:t>
            </a:r>
          </a:p>
          <a:p>
            <a:r>
              <a:rPr lang="en-NZ" dirty="0" smtClean="0"/>
              <a:t>ERA 2016 Hamilton</a:t>
            </a:r>
          </a:p>
          <a:p>
            <a:r>
              <a:rPr lang="en-NZ" dirty="0" smtClean="0"/>
              <a:t>November 2016 </a:t>
            </a:r>
            <a:endParaRPr lang="en-NZ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6752" y="5537234"/>
            <a:ext cx="1847248" cy="37798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2408" y="5562725"/>
            <a:ext cx="548688" cy="29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226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Cat Tracker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NZ" dirty="0"/>
              <a:t>Involving the public</a:t>
            </a:r>
          </a:p>
          <a:p>
            <a:pPr lvl="1"/>
            <a:r>
              <a:rPr lang="en-NZ" dirty="0"/>
              <a:t>Cat stories</a:t>
            </a:r>
          </a:p>
          <a:p>
            <a:pPr lvl="1"/>
            <a:r>
              <a:rPr lang="en-NZ" dirty="0"/>
              <a:t>Public perceptions</a:t>
            </a:r>
          </a:p>
          <a:p>
            <a:pPr marL="0" indent="0">
              <a:buNone/>
            </a:pPr>
            <a:endParaRPr lang="en-NZ" dirty="0"/>
          </a:p>
          <a:p>
            <a:r>
              <a:rPr lang="en-NZ" dirty="0"/>
              <a:t>Investigating cat movements</a:t>
            </a:r>
          </a:p>
          <a:p>
            <a:pPr lvl="1"/>
            <a:r>
              <a:rPr lang="en-NZ" dirty="0"/>
              <a:t>Where?</a:t>
            </a:r>
          </a:p>
          <a:p>
            <a:pPr lvl="1"/>
            <a:r>
              <a:rPr lang="en-NZ" dirty="0"/>
              <a:t>When?</a:t>
            </a:r>
          </a:p>
          <a:p>
            <a:endParaRPr lang="en-NZ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850731" y="1906954"/>
            <a:ext cx="5293269" cy="3524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45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Tell us your cat story…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NZ" dirty="0"/>
              <a:t>1,000+ stories</a:t>
            </a:r>
          </a:p>
          <a:p>
            <a:r>
              <a:rPr lang="en-NZ" dirty="0"/>
              <a:t>Numerous themes</a:t>
            </a:r>
          </a:p>
          <a:p>
            <a:pPr marL="0" indent="0">
              <a:buNone/>
            </a:pPr>
            <a:endParaRPr lang="en-NZ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20846" y="1164326"/>
            <a:ext cx="4191000" cy="569367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2693" y="2999895"/>
            <a:ext cx="4578493" cy="2749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491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NZ" dirty="0"/>
              <a:t>Theme #1:</a:t>
            </a:r>
            <a:r>
              <a:rPr lang="en-US" dirty="0"/>
              <a:t> Cats are a much loved member of the family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600200"/>
            <a:ext cx="5240215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“All our animals get Xmas presents as well and we celebrate their birthdays”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“She makes our house happy and is a member of our family”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“I loved him so very much, he was more like a brother than </a:t>
            </a:r>
            <a:r>
              <a:rPr lang="en-US" i="1" dirty="0"/>
              <a:t>just a cat</a:t>
            </a:r>
            <a:r>
              <a:rPr lang="en-US" dirty="0"/>
              <a:t>”</a:t>
            </a:r>
            <a:endParaRPr lang="en-NZ" dirty="0"/>
          </a:p>
          <a:p>
            <a:endParaRPr lang="en-NZ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85685" y="1754104"/>
            <a:ext cx="2664183" cy="399932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0354" y="5564435"/>
            <a:ext cx="1908213" cy="18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032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Theme #2: Cats are therapeutic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600200"/>
            <a:ext cx="8397631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“…their cats are hugely important for good </a:t>
            </a:r>
            <a:r>
              <a:rPr lang="en-US" b="1" dirty="0"/>
              <a:t>mental health </a:t>
            </a:r>
            <a:r>
              <a:rPr lang="en-US" dirty="0"/>
              <a:t>and giving a </a:t>
            </a:r>
            <a:r>
              <a:rPr lang="en-US" b="1" dirty="0"/>
              <a:t>reason to live</a:t>
            </a:r>
            <a:r>
              <a:rPr lang="en-US" dirty="0"/>
              <a:t>, the benefit of having cats as friends outweighs the occasional trouble they cause”</a:t>
            </a:r>
            <a:endParaRPr lang="en-NZ" dirty="0"/>
          </a:p>
          <a:p>
            <a:endParaRPr lang="en-NZ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NZ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645" y="3232450"/>
            <a:ext cx="5200339" cy="34567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1508" y="6474790"/>
            <a:ext cx="1798476" cy="18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694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Theme #3: Cats are annoying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NZ" dirty="0"/>
              <a:t>“</a:t>
            </a:r>
            <a:r>
              <a:rPr lang="en-US" dirty="0"/>
              <a:t>There is a cat version of Fight Club that somehow finishes into an orgy about every night on my lawn”</a:t>
            </a:r>
          </a:p>
          <a:p>
            <a:endParaRPr lang="en-NZ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4006" y="2886329"/>
            <a:ext cx="5348388" cy="3422396"/>
          </a:xfrm>
          <a:prstGeom prst="rect">
            <a:avLst/>
          </a:prstGeo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630835" y="6159134"/>
            <a:ext cx="1761897" cy="18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718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Theme #4: Cats control pests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600200"/>
            <a:ext cx="8366369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“When Hartley catches and kills a rat in the middle of the night, he brings it to the same place beside my wardrobe, making the weird </a:t>
            </a:r>
            <a:r>
              <a:rPr lang="en-US" dirty="0" err="1"/>
              <a:t>miaow</a:t>
            </a:r>
            <a:r>
              <a:rPr lang="en-US" dirty="0"/>
              <a:t>, and he only eats its tail which sounds very crunchy when you're listening to it in the dark”</a:t>
            </a:r>
          </a:p>
          <a:p>
            <a:endParaRPr lang="en-NZ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5992" y="4510585"/>
            <a:ext cx="4377307" cy="1463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577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NZ" dirty="0"/>
              <a:t>Theme </a:t>
            </a:r>
            <a:r>
              <a:rPr lang="en-US" dirty="0"/>
              <a:t>#5: Cat owners need to be more responsible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“I like cats but I would like it more if their owners didn't just leave them strolling everywhere”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“I love my cats, but our wildlife is more important”</a:t>
            </a:r>
            <a:endParaRPr lang="en-NZ" dirty="0"/>
          </a:p>
          <a:p>
            <a:pPr marL="0" indent="0">
              <a:buNone/>
            </a:pPr>
            <a:endParaRPr lang="en-NZ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495800" y="2282093"/>
            <a:ext cx="4551724" cy="28418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6457" y="4934917"/>
            <a:ext cx="2341067" cy="18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951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Theme #6: </a:t>
            </a:r>
            <a:r>
              <a:rPr lang="en-NZ" sz="4000" dirty="0" smtClean="0"/>
              <a:t>Gareth</a:t>
            </a:r>
            <a:r>
              <a:rPr lang="en-NZ" dirty="0" smtClean="0"/>
              <a:t> Morgan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2000" dirty="0" smtClean="0"/>
              <a:t>“[</a:t>
            </a:r>
            <a:r>
              <a:rPr lang="en-US" sz="2000" i="1" dirty="0" smtClean="0"/>
              <a:t>Expletive noun</a:t>
            </a:r>
            <a:r>
              <a:rPr lang="en-US" sz="2000" dirty="0" smtClean="0"/>
              <a:t>]s </a:t>
            </a:r>
            <a:r>
              <a:rPr lang="en-US" sz="2000" dirty="0"/>
              <a:t>like </a:t>
            </a:r>
            <a:r>
              <a:rPr lang="en-US" sz="2000" dirty="0" err="1"/>
              <a:t>gareth</a:t>
            </a:r>
            <a:r>
              <a:rPr lang="en-US" sz="2000" dirty="0"/>
              <a:t> </a:t>
            </a:r>
            <a:r>
              <a:rPr lang="en-US" sz="2000" dirty="0" err="1"/>
              <a:t>morgan</a:t>
            </a:r>
            <a:r>
              <a:rPr lang="en-US" sz="2000" dirty="0"/>
              <a:t> is a psychopath and should be shot. His attitudes about other living creatures is </a:t>
            </a:r>
            <a:r>
              <a:rPr lang="en-US" sz="2000" dirty="0" smtClean="0"/>
              <a:t>sickening”. 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“…Back </a:t>
            </a:r>
            <a:r>
              <a:rPr lang="en-US" sz="2000" dirty="0"/>
              <a:t>when Gareth Morgan first announced his opinions I had begun to learn about the issues myself but still thought his opinions to be ridiculous. Now in many ways I do support him but it is still very situation </a:t>
            </a:r>
            <a:r>
              <a:rPr lang="en-US" sz="2000" dirty="0" smtClean="0"/>
              <a:t>dependent”.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“I </a:t>
            </a:r>
            <a:r>
              <a:rPr lang="en-US" sz="2000" dirty="0"/>
              <a:t>support Gareth </a:t>
            </a:r>
            <a:r>
              <a:rPr lang="en-US" sz="2000" dirty="0" err="1"/>
              <a:t>Morgans</a:t>
            </a:r>
            <a:r>
              <a:rPr lang="en-US" sz="2000" dirty="0"/>
              <a:t> stance, but I wouldn't want to get rid of them from NZ entirely, cats offer a lot especially to young children and the </a:t>
            </a:r>
            <a:r>
              <a:rPr lang="en-US" sz="2000" dirty="0" smtClean="0"/>
              <a:t>elderly”. 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“I </a:t>
            </a:r>
            <a:r>
              <a:rPr lang="en-US" sz="2000" dirty="0"/>
              <a:t>support Gareth Morgan in regard to cats.  He deserves a medal or a </a:t>
            </a:r>
            <a:r>
              <a:rPr lang="en-US" sz="2000" dirty="0" smtClean="0"/>
              <a:t>knighthood”.</a:t>
            </a:r>
          </a:p>
          <a:p>
            <a:endParaRPr lang="en-NZ" sz="20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495800" y="1387333"/>
            <a:ext cx="4342169" cy="24442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800" y="4147556"/>
            <a:ext cx="4342169" cy="245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815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23848" cy="6928514"/>
          </a:xfrm>
        </p:spPr>
      </p:pic>
      <p:sp>
        <p:nvSpPr>
          <p:cNvPr id="2" name="TextBox 1"/>
          <p:cNvSpPr txBox="1"/>
          <p:nvPr/>
        </p:nvSpPr>
        <p:spPr>
          <a:xfrm>
            <a:off x="539552" y="1196752"/>
            <a:ext cx="51125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4000" dirty="0" smtClean="0">
                <a:solidFill>
                  <a:schemeClr val="bg1"/>
                </a:solidFill>
              </a:rPr>
              <a:t>www.cattracker.nz</a:t>
            </a:r>
            <a:endParaRPr lang="en-NZ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6006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Meet the Cats</a:t>
            </a:r>
            <a:endParaRPr lang="en-NZ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1477050"/>
            <a:ext cx="9710063" cy="5837598"/>
          </a:xfrm>
        </p:spPr>
      </p:pic>
    </p:spTree>
    <p:extLst>
      <p:ext uri="{BB962C8B-B14F-4D97-AF65-F5344CB8AC3E}">
        <p14:creationId xmlns:p14="http://schemas.microsoft.com/office/powerpoint/2010/main" val="3761530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Z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687702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58" y="815330"/>
            <a:ext cx="2651787" cy="1988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160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Z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01" y="-99392"/>
            <a:ext cx="9152201" cy="7091441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74038" y="2270381"/>
            <a:ext cx="2932943" cy="1649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747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Z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7043" y="-89916"/>
            <a:ext cx="9479563" cy="7234404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359170"/>
            <a:ext cx="2483768" cy="185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712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Z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3"/>
            <a:ext cx="9144000" cy="702235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4149080"/>
            <a:ext cx="2743853" cy="2057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365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Z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97791" cy="68580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1714500"/>
            <a:ext cx="1928813" cy="3429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46466" y="5661248"/>
            <a:ext cx="7857982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NZ" sz="2800" dirty="0" smtClean="0"/>
              <a:t>“I </a:t>
            </a:r>
            <a:r>
              <a:rPr lang="en-NZ" sz="2800" dirty="0"/>
              <a:t>would describe Coco as extremely </a:t>
            </a:r>
            <a:r>
              <a:rPr lang="en-NZ" sz="2800" dirty="0" smtClean="0"/>
              <a:t>lazy”.</a:t>
            </a:r>
            <a:endParaRPr lang="en-NZ" sz="2800" dirty="0"/>
          </a:p>
        </p:txBody>
      </p:sp>
    </p:spTree>
    <p:extLst>
      <p:ext uri="{BB962C8B-B14F-4D97-AF65-F5344CB8AC3E}">
        <p14:creationId xmlns:p14="http://schemas.microsoft.com/office/powerpoint/2010/main" val="3958966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Z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60378"/>
            <a:ext cx="9144000" cy="7046199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7941" y="1772816"/>
            <a:ext cx="2067694" cy="275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437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NZ" dirty="0" smtClean="0"/>
              <a:t>“Do you find roaming cats to be a nuisance?”</a:t>
            </a:r>
            <a:endParaRPr lang="en-NZ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88" y="2204864"/>
            <a:ext cx="8683195" cy="2256805"/>
          </a:xfrm>
        </p:spPr>
      </p:pic>
    </p:spTree>
    <p:extLst>
      <p:ext uri="{BB962C8B-B14F-4D97-AF65-F5344CB8AC3E}">
        <p14:creationId xmlns:p14="http://schemas.microsoft.com/office/powerpoint/2010/main" val="3893696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NZ" dirty="0" smtClean="0"/>
              <a:t>“Do you think cat registration should be mandatory?”</a:t>
            </a:r>
            <a:endParaRPr lang="en-NZ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1" y="2132856"/>
            <a:ext cx="8660598" cy="2765804"/>
          </a:xfrm>
        </p:spPr>
      </p:pic>
    </p:spTree>
    <p:extLst>
      <p:ext uri="{BB962C8B-B14F-4D97-AF65-F5344CB8AC3E}">
        <p14:creationId xmlns:p14="http://schemas.microsoft.com/office/powerpoint/2010/main" val="2836360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76672"/>
            <a:ext cx="8648212" cy="2776822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503000"/>
            <a:ext cx="8648212" cy="28458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Desexing</a:t>
            </a:r>
            <a:endParaRPr lang="en-NZ" dirty="0"/>
          </a:p>
        </p:txBody>
      </p:sp>
      <p:sp>
        <p:nvSpPr>
          <p:cNvPr id="5" name="TextBox 4"/>
          <p:cNvSpPr txBox="1"/>
          <p:nvPr/>
        </p:nvSpPr>
        <p:spPr>
          <a:xfrm>
            <a:off x="323528" y="3501008"/>
            <a:ext cx="50405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4400" dirty="0" smtClean="0">
                <a:solidFill>
                  <a:srgbClr val="004730"/>
                </a:solidFill>
              </a:rPr>
              <a:t>Microchipping</a:t>
            </a:r>
            <a:endParaRPr lang="en-NZ" sz="4400" dirty="0">
              <a:solidFill>
                <a:srgbClr val="00473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6320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577" y="406699"/>
            <a:ext cx="8701234" cy="268694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Cat Limit?</a:t>
            </a:r>
            <a:endParaRPr lang="en-NZ" dirty="0"/>
          </a:p>
        </p:txBody>
      </p:sp>
      <p:sp>
        <p:nvSpPr>
          <p:cNvPr id="6" name="TextBox 5"/>
          <p:cNvSpPr txBox="1"/>
          <p:nvPr/>
        </p:nvSpPr>
        <p:spPr>
          <a:xfrm>
            <a:off x="179388" y="3212976"/>
            <a:ext cx="50405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4400" dirty="0" smtClean="0">
                <a:solidFill>
                  <a:srgbClr val="004730"/>
                </a:solidFill>
              </a:rPr>
              <a:t>How many?</a:t>
            </a:r>
            <a:endParaRPr lang="en-NZ" sz="4400" dirty="0">
              <a:solidFill>
                <a:srgbClr val="00473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88" y="3982417"/>
            <a:ext cx="8689423" cy="151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012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Wellington City Council animal bylaw review - 2016</a:t>
            </a:r>
            <a:endParaRPr lang="en-NZ" sz="40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28987"/>
            <a:ext cx="3176689" cy="4609107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NZ" dirty="0" smtClean="0"/>
          </a:p>
          <a:p>
            <a:r>
              <a:rPr lang="en-NZ" dirty="0" smtClean="0"/>
              <a:t>Microchipping</a:t>
            </a:r>
          </a:p>
          <a:p>
            <a:pPr marL="0" indent="0">
              <a:buNone/>
            </a:pPr>
            <a:endParaRPr lang="en-NZ" dirty="0" smtClean="0"/>
          </a:p>
          <a:p>
            <a:r>
              <a:rPr lang="en-NZ" dirty="0" smtClean="0"/>
              <a:t>Permission to own more than 3 cats</a:t>
            </a:r>
          </a:p>
          <a:p>
            <a:endParaRPr lang="en-NZ" dirty="0"/>
          </a:p>
          <a:p>
            <a:r>
              <a:rPr lang="en-NZ" dirty="0" smtClean="0"/>
              <a:t>Encourage responsible pet ownership</a:t>
            </a:r>
            <a:endParaRPr lang="en-NZ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4556369" y="3173046"/>
            <a:ext cx="3595077" cy="114886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4556369" y="3032369"/>
            <a:ext cx="3305908" cy="12895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4462585" y="1852246"/>
            <a:ext cx="3399692" cy="107070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39845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NZ" dirty="0" smtClean="0"/>
              <a:t>Thanks</a:t>
            </a:r>
            <a:br>
              <a:rPr lang="en-NZ" dirty="0" smtClean="0"/>
            </a:br>
            <a:r>
              <a:rPr lang="en-NZ" sz="3600" dirty="0" smtClean="0">
                <a:hlinkClick r:id="rId2"/>
              </a:rPr>
              <a:t>cattracker.nz@gmail.com</a:t>
            </a:r>
            <a:r>
              <a:rPr lang="en-NZ" dirty="0" smtClean="0"/>
              <a:t> </a:t>
            </a:r>
            <a:endParaRPr lang="en-NZ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589" y="2050069"/>
            <a:ext cx="2164268" cy="144487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8604" y="2852558"/>
            <a:ext cx="1723587" cy="17159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148" y="4817400"/>
            <a:ext cx="3438442" cy="13717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8604" y="2040599"/>
            <a:ext cx="1987468" cy="34750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3292" y="4947872"/>
            <a:ext cx="2793062" cy="93398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386" y="2606962"/>
            <a:ext cx="1775968" cy="1775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939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-template.pptx" id="{7064D57E-A04E-49A3-A8EA-B4671B9640B3}" vid="{559B883E-175F-46D7-B0FC-DC69DBA69A8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91</TotalTime>
  <Words>453</Words>
  <Application>Microsoft Office PowerPoint</Application>
  <PresentationFormat>On-screen Show (4:3)</PresentationFormat>
  <Paragraphs>56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ＭＳ Ｐゴシック</vt:lpstr>
      <vt:lpstr>Arial</vt:lpstr>
      <vt:lpstr>Calibri</vt:lpstr>
      <vt:lpstr>Office Theme</vt:lpstr>
      <vt:lpstr>PowerPoint Presentation</vt:lpstr>
      <vt:lpstr>Cat Tracker</vt:lpstr>
      <vt:lpstr>Tell us your cat story…</vt:lpstr>
      <vt:lpstr>Theme #1: Cats are a much loved member of the family</vt:lpstr>
      <vt:lpstr>Theme #2: Cats are therapeutic</vt:lpstr>
      <vt:lpstr>Theme #3: Cats are annoying</vt:lpstr>
      <vt:lpstr>Theme #4: Cats control pests</vt:lpstr>
      <vt:lpstr>Theme #5: Cat owners need to be more responsible</vt:lpstr>
      <vt:lpstr>Theme #6: Gareth Morgan</vt:lpstr>
      <vt:lpstr>PowerPoint Presentation</vt:lpstr>
      <vt:lpstr>Meet the Cats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“Do you find roaming cats to be a nuisance?”</vt:lpstr>
      <vt:lpstr>“Do you think cat registration should be mandatory?”</vt:lpstr>
      <vt:lpstr>Desexing</vt:lpstr>
      <vt:lpstr>Cat Limit?</vt:lpstr>
      <vt:lpstr>Wellington City Council animal bylaw review - 2016</vt:lpstr>
      <vt:lpstr>Thanks cattracker.nz@gmail.com </vt:lpstr>
    </vt:vector>
  </TitlesOfParts>
  <Company>Victoria University of Wellington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Heidy Kikillus</dc:creator>
  <cp:lastModifiedBy>Heidy Kikillus</cp:lastModifiedBy>
  <cp:revision>22</cp:revision>
  <dcterms:created xsi:type="dcterms:W3CDTF">2016-11-13T01:13:42Z</dcterms:created>
  <dcterms:modified xsi:type="dcterms:W3CDTF">2016-11-16T01:51:23Z</dcterms:modified>
</cp:coreProperties>
</file>